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D2DC"/>
    <a:srgbClr val="D0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477375" cy="69005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551670" y="5761355"/>
            <a:ext cx="1449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(B.Tech EEE)</a:t>
            </a:r>
            <a:endParaRPr lang="en-US" sz="2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0020" y="0"/>
            <a:ext cx="9142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635" y="0"/>
            <a:ext cx="9142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0485" y="635"/>
            <a:ext cx="90392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7910" y="0"/>
            <a:ext cx="97726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7320" y="0"/>
            <a:ext cx="9116695" cy="6837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3685" y="0"/>
            <a:ext cx="9104630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2085" y="0"/>
            <a:ext cx="9104630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5905" y="2540"/>
            <a:ext cx="914019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5420" y="0"/>
            <a:ext cx="9116695" cy="6837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4620" y="0"/>
            <a:ext cx="9142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4620" y="0"/>
            <a:ext cx="9091930" cy="6819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7650" y="0"/>
            <a:ext cx="9116695" cy="68376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WPS Presentation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ADMIN</dc:creator>
  <cp:lastModifiedBy>ADMIN</cp:lastModifiedBy>
  <cp:revision>2</cp:revision>
  <dcterms:created xsi:type="dcterms:W3CDTF">2021-07-25T19:33:00Z</dcterms:created>
  <dcterms:modified xsi:type="dcterms:W3CDTF">2021-07-25T19:38:46Z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